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1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9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6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1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6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3246-70C1-4981-9C3D-546A6B81716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89A8-A4B6-44DF-BC11-683A13AA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5715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6000" b="1" dirty="0" smtClean="0"/>
              <a:t>Activating our Waterways and Waterfront-</a:t>
            </a:r>
            <a:br>
              <a:rPr lang="en-US" sz="6000" b="1" dirty="0" smtClean="0"/>
            </a:br>
            <a:r>
              <a:rPr lang="en-US" sz="6000" b="1" dirty="0" smtClean="0"/>
              <a:t> Making our Natural Asset our Greatest Asset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October 26,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14477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Funding Approved in 2017/2018 </a:t>
            </a:r>
            <a:br>
              <a:rPr lang="en-US" dirty="0" smtClean="0"/>
            </a:br>
            <a:r>
              <a:rPr lang="en-US" dirty="0" smtClean="0"/>
              <a:t>City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495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Downtown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Additional DVI staff to monitor Riverwalk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Additional Parks Dept. Maintenance and 			Security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Additional 250,000 for Friendship Node 			landscape (CIP)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$1,000,000 Riverwalk extension-SB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$1,000,000 Downtown Landscape and Lighting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2017/2018 Funding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4000" dirty="0" smtClean="0"/>
              <a:t>Downtown Cont.</a:t>
            </a:r>
          </a:p>
          <a:p>
            <a:r>
              <a:rPr lang="en-US" dirty="0" smtClean="0"/>
              <a:t>$300,000 </a:t>
            </a:r>
            <a:r>
              <a:rPr lang="en-US" dirty="0" err="1" smtClean="0"/>
              <a:t>Riverplace</a:t>
            </a:r>
            <a:r>
              <a:rPr lang="en-US" dirty="0" smtClean="0"/>
              <a:t> finger pier (</a:t>
            </a:r>
            <a:r>
              <a:rPr lang="en-US" dirty="0" err="1" smtClean="0"/>
              <a:t>dsgn</a:t>
            </a:r>
            <a:r>
              <a:rPr lang="en-US" dirty="0" smtClean="0"/>
              <a:t>./const.)</a:t>
            </a:r>
          </a:p>
          <a:p>
            <a:r>
              <a:rPr lang="en-US" dirty="0" smtClean="0"/>
              <a:t>$200,000 School Board kayak launch (const.)</a:t>
            </a:r>
          </a:p>
          <a:p>
            <a:r>
              <a:rPr lang="en-US" dirty="0" smtClean="0"/>
              <a:t>$500,000 Jackson St dock (design/const.)</a:t>
            </a:r>
          </a:p>
          <a:p>
            <a:r>
              <a:rPr lang="en-US" dirty="0" smtClean="0"/>
              <a:t>$400,000 Post St. </a:t>
            </a:r>
            <a:r>
              <a:rPr lang="en-US" smtClean="0"/>
              <a:t>dock </a:t>
            </a:r>
            <a:r>
              <a:rPr lang="en-US" smtClean="0"/>
              <a:t>(const</a:t>
            </a:r>
            <a:r>
              <a:rPr lang="en-US" dirty="0" smtClean="0"/>
              <a:t>.)</a:t>
            </a:r>
          </a:p>
          <a:p>
            <a:r>
              <a:rPr lang="en-US" dirty="0" smtClean="0"/>
              <a:t>$8,000,000 Old City Hall/</a:t>
            </a:r>
            <a:r>
              <a:rPr lang="en-US" dirty="0" err="1" smtClean="0"/>
              <a:t>Cthouse</a:t>
            </a:r>
            <a:r>
              <a:rPr lang="en-US" dirty="0" smtClean="0"/>
              <a:t> demo</a:t>
            </a:r>
          </a:p>
          <a:p>
            <a:r>
              <a:rPr lang="en-US" dirty="0" smtClean="0"/>
              <a:t>478,330 Southbank CRA- waterfront activation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2017/2018 budget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Beyond Downtown</a:t>
            </a:r>
          </a:p>
          <a:p>
            <a:r>
              <a:rPr lang="en-US" dirty="0" smtClean="0"/>
              <a:t>$750,000 </a:t>
            </a:r>
            <a:r>
              <a:rPr lang="en-US" dirty="0" err="1" smtClean="0"/>
              <a:t>McCoys</a:t>
            </a:r>
            <a:r>
              <a:rPr lang="en-US" dirty="0" smtClean="0"/>
              <a:t> pipe removal</a:t>
            </a:r>
          </a:p>
          <a:p>
            <a:r>
              <a:rPr lang="en-US" dirty="0" smtClean="0"/>
              <a:t>$600,000 </a:t>
            </a:r>
            <a:r>
              <a:rPr lang="en-US" dirty="0" err="1" smtClean="0"/>
              <a:t>McCoys</a:t>
            </a:r>
            <a:r>
              <a:rPr lang="en-US" dirty="0" smtClean="0"/>
              <a:t> Greenway</a:t>
            </a:r>
          </a:p>
          <a:p>
            <a:r>
              <a:rPr lang="en-US" dirty="0" smtClean="0"/>
              <a:t>$425,000 Children’s Way/</a:t>
            </a:r>
            <a:r>
              <a:rPr lang="en-US" dirty="0" err="1" smtClean="0"/>
              <a:t>Nira</a:t>
            </a:r>
            <a:endParaRPr lang="en-US" dirty="0" smtClean="0"/>
          </a:p>
          <a:p>
            <a:r>
              <a:rPr lang="en-US" dirty="0" smtClean="0"/>
              <a:t>$750,000 Rowing Center land </a:t>
            </a:r>
            <a:r>
              <a:rPr lang="en-US" dirty="0" err="1" smtClean="0"/>
              <a:t>acquisiton</a:t>
            </a:r>
            <a:r>
              <a:rPr lang="en-US" dirty="0" smtClean="0"/>
              <a:t>/dev</a:t>
            </a:r>
          </a:p>
          <a:p>
            <a:r>
              <a:rPr lang="en-US" dirty="0" smtClean="0"/>
              <a:t>$900,000 </a:t>
            </a:r>
            <a:r>
              <a:rPr lang="en-US" dirty="0" err="1" smtClean="0"/>
              <a:t>Mayport</a:t>
            </a:r>
            <a:r>
              <a:rPr lang="en-US" dirty="0" smtClean="0"/>
              <a:t> Docks</a:t>
            </a:r>
          </a:p>
          <a:p>
            <a:r>
              <a:rPr lang="en-US" dirty="0" smtClean="0"/>
              <a:t>$660,000 Hanna Park parking</a:t>
            </a:r>
          </a:p>
          <a:p>
            <a:r>
              <a:rPr lang="en-US" dirty="0" smtClean="0"/>
              <a:t>$420,000 Hanna Park Manager’s House</a:t>
            </a:r>
          </a:p>
          <a:p>
            <a:r>
              <a:rPr lang="en-US" dirty="0" smtClean="0"/>
              <a:t>$504,137 </a:t>
            </a:r>
            <a:r>
              <a:rPr lang="en-US" dirty="0" err="1" smtClean="0"/>
              <a:t>Hugenot</a:t>
            </a:r>
            <a:r>
              <a:rPr lang="en-US" dirty="0" smtClean="0"/>
              <a:t> beach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12055</TotalTime>
  <Words>102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Activating our Waterways and Waterfront-  Making our Natural Asset our Greatest Asset   October 26, 2017 </vt:lpstr>
      <vt:lpstr>Funding Approved in 2017/2018  City Budget </vt:lpstr>
      <vt:lpstr>2017/2018 Funding continued</vt:lpstr>
      <vt:lpstr>2017/2018 budget continued</vt:lpstr>
    </vt:vector>
  </TitlesOfParts>
  <Company>City of Jacksonville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Activating our Waterways and Waterfront-  Making our Natural Asset our Greatest Asset   October 26, 2017</dc:title>
  <dc:creator>Administrator2</dc:creator>
  <cp:lastModifiedBy>Administrator2</cp:lastModifiedBy>
  <cp:revision>11</cp:revision>
  <dcterms:created xsi:type="dcterms:W3CDTF">2017-10-16T17:04:03Z</dcterms:created>
  <dcterms:modified xsi:type="dcterms:W3CDTF">2017-10-26T16:37:36Z</dcterms:modified>
</cp:coreProperties>
</file>